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1B0762-4DDF-A84A-9581-248420C98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A9D7C3A-24FB-1244-B2B7-FD4C20CBA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4C25A3-0DF0-8347-9426-75277245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7CF972-8D2A-3847-9BF9-C64311C6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7F5938-2FE9-0C4A-A88A-DC36DF1C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206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658EE7-3FB8-304E-AA3F-CF8D5FB5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33A74BE-46B6-344F-A0BF-00020F532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605703-CF55-434E-ADE0-87F3F59C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810517-AE30-B142-AE2B-A73D5069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0D0330-674F-994C-9B22-C713D599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040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F6458BB-DA6F-7240-9CE5-300A626E5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58ADF75-7E2F-904C-A243-29D5D2F7C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9F3AC0-1957-4442-A1CF-920826EB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44D9D8-2DB3-F64D-93C4-49D4AC95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E7A47C-7EDC-AB45-89C7-E80CEA95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55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66A32A-F50B-4247-BE31-EBD08995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6979761-BA3A-A74E-875F-95FBA2BA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14F84B-4CF4-1843-A594-95EEC55B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74AAFD6-AD72-9C42-93DC-AE47AFF5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A18621-2696-9640-8405-396AEB11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71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8203C2-9465-BC4C-B0B2-8EF8566D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5AD6937-4C21-2F46-9EC7-148EC6FFD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6F0C8F-A0BA-234D-8B38-1A4D6F2C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83868C-B84E-A84D-9CC8-D3651E1A6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E84AC5-39AB-4749-82EC-00D30688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111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D9404D-D4FA-DE43-B3FA-F06E882ED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B151F1-0A85-AC46-8DC1-E04C4B78E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21917C2-38A1-7D42-A385-9ADE3C288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02B4A1A-EC31-944E-82DB-07FC6851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45D8160-9B3B-6549-9D04-A275F0AC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E3969C0-0F12-BF47-8A30-BFF8870C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851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06C69C-325D-A84C-A764-D4913F98F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8718E4-9CA9-8245-AD28-FBFA1E1B2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CD19303-5E55-FC42-9EAA-A5C11D7B1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1DACA0C-4E76-924B-966F-9118BCC16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F0D757A-BF49-4943-A474-A821CB840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291B68A-9F90-6B44-A961-2F5C74DEF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72EF9F3-3CD9-FE40-ACE0-E5E5672C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C7B5D6F-4B1D-6644-A805-8116388F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089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C36BDF-7177-B54E-B013-330D704C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52E4CF6-44F0-064F-981D-C78D82C5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596CD5B-A094-5D43-A465-1E0AAC18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A152707-71A1-D942-8CEC-DE002762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374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B186D34-E44A-1D43-BADF-51ADE5A3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FE7D87B-189A-3149-9BAC-3C880A99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956243E-F28D-E84F-B731-D6165316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351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7BC8E2-D08F-0748-80C5-857DC76B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DB5C0A-BBFA-2342-9F28-16B255381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8DD552B-A28A-444F-B065-3D8304DA1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7CA1071-A0B4-D343-B49B-D3F980BC9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C9B1741-DD66-7C44-8E03-FA7C4D2D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E1D59F6-A5E4-1541-B877-FDAE1972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2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5C2572-9DA9-9B45-9503-09C208E1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75ACE1B-2D3B-854C-B5FA-0FFB458D6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88B912E-9AE9-7348-96D2-1EEAB9DE1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1A1EBA-844D-5F42-A7E4-BA737FC9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A22CE51-258E-7642-B50C-4790C109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98E9A2-3AE4-324C-A63E-D9354C9D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299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D683374-D322-A441-B84B-A95AC7C8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080BC92-70C5-FE40-9A4C-5B6FAB729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13DD26-35A5-0948-8685-405860FD3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9C1C-32B7-2B4E-B3EA-B66FB6F40FB6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D86DDF-1E50-6043-97B4-00B83A10F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3A56EC-E737-1345-99DC-55F71B17F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D9FFD-DA05-FE46-A12C-3FA8EE8B10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582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19D6ED-B494-B842-BCDB-BD3C0A355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378356">
            <a:off x="297485" y="866047"/>
            <a:ext cx="10262778" cy="3295865"/>
          </a:xfrm>
        </p:spPr>
        <p:txBody>
          <a:bodyPr>
            <a:normAutofit/>
          </a:bodyPr>
          <a:lstStyle/>
          <a:p>
            <a:r>
              <a:rPr lang="ar-EG">
                <a:solidFill>
                  <a:srgbClr val="C00000"/>
                </a:solidFill>
              </a:rPr>
              <a:t>اللهجات العربية وعلاقتها بالفصحى </a:t>
            </a:r>
            <a:br>
              <a:rPr lang="ar-EG">
                <a:solidFill>
                  <a:srgbClr val="C00000"/>
                </a:solidFill>
              </a:rPr>
            </a:br>
            <a:r>
              <a:rPr lang="ar-EG">
                <a:solidFill>
                  <a:srgbClr val="C00000"/>
                </a:solidFill>
              </a:rPr>
              <a:t>ا.د / ناصر علي عبد النبي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62F07DB-D4AF-8C4A-8324-AC32291B8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7" y="4715559"/>
            <a:ext cx="9144000" cy="1655762"/>
          </a:xfrm>
        </p:spPr>
        <p:txBody>
          <a:bodyPr>
            <a:normAutofit/>
          </a:bodyPr>
          <a:lstStyle/>
          <a:p>
            <a:r>
              <a:rPr lang="ar-EG" sz="3200">
                <a:solidFill>
                  <a:srgbClr val="0070C0"/>
                </a:solidFill>
              </a:rPr>
              <a:t>ماجستير-قسم اللغة العربية  شعبة الدراسات اللغوية </a:t>
            </a:r>
          </a:p>
          <a:p>
            <a:r>
              <a:rPr lang="ar-EG" sz="3200">
                <a:solidFill>
                  <a:srgbClr val="0070C0"/>
                </a:solidFill>
              </a:rPr>
              <a:t>فصل الربيع 2020</a:t>
            </a:r>
          </a:p>
        </p:txBody>
      </p:sp>
    </p:spTree>
    <p:extLst>
      <p:ext uri="{BB962C8B-B14F-4D97-AF65-F5344CB8AC3E}">
        <p14:creationId xmlns:p14="http://schemas.microsoft.com/office/powerpoint/2010/main" val="276010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AE033B-9C41-5347-A11F-8FD557CD5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348561"/>
            <a:ext cx="7162800" cy="1258266"/>
          </a:xfrm>
        </p:spPr>
        <p:txBody>
          <a:bodyPr>
            <a:normAutofit fontScale="90000"/>
          </a:bodyPr>
          <a:lstStyle/>
          <a:p>
            <a:pPr algn="ctr"/>
            <a:r>
              <a:rPr lang="ar-EG">
                <a:solidFill>
                  <a:srgbClr val="C00000"/>
                </a:solidFill>
              </a:rPr>
              <a:t>المحاضرة الثانية</a:t>
            </a:r>
            <a:br>
              <a:rPr lang="ar-EG">
                <a:solidFill>
                  <a:srgbClr val="C00000"/>
                </a:solidFill>
              </a:rPr>
            </a:br>
            <a:r>
              <a:rPr lang="ar-EG">
                <a:solidFill>
                  <a:srgbClr val="C00000"/>
                </a:solidFill>
              </a:rPr>
              <a:t>  ألقاب اللهجات العربية (2)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431A525-39B5-F94F-842D-58D009D19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4000">
                <a:solidFill>
                  <a:srgbClr val="FF0000"/>
                </a:solidFill>
              </a:rPr>
              <a:t>الفحفحة</a:t>
            </a:r>
          </a:p>
          <a:p>
            <a:r>
              <a:rPr lang="ar-EG" sz="4000">
                <a:solidFill>
                  <a:srgbClr val="0070C0"/>
                </a:solidFill>
              </a:rPr>
              <a:t>وهي قلب الحاء عينا مثل عتى في حتى</a:t>
            </a:r>
          </a:p>
          <a:p>
            <a:r>
              <a:rPr lang="ar-EG" sz="4000">
                <a:solidFill>
                  <a:srgbClr val="FF0000"/>
                </a:solidFill>
              </a:rPr>
              <a:t>القطعة بضم القاف</a:t>
            </a:r>
          </a:p>
          <a:p>
            <a:pPr marL="0" indent="0">
              <a:buNone/>
            </a:pPr>
            <a:r>
              <a:rPr lang="ar-EG" sz="4000">
                <a:solidFill>
                  <a:srgbClr val="0070C0"/>
                </a:solidFill>
              </a:rPr>
              <a:t>وهي قطع اللفظ قبل تمامه مثل محمو في محمود</a:t>
            </a:r>
          </a:p>
        </p:txBody>
      </p:sp>
    </p:spTree>
    <p:extLst>
      <p:ext uri="{BB962C8B-B14F-4D97-AF65-F5344CB8AC3E}">
        <p14:creationId xmlns:p14="http://schemas.microsoft.com/office/powerpoint/2010/main" val="18625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8AEA06-F053-FA4B-8386-3C31DB73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>
                <a:solidFill>
                  <a:srgbClr val="C00000"/>
                </a:solidFill>
              </a:rPr>
              <a:t>ألقاب اللهجات العربية(2)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BB830F-C7BE-4241-ABD2-5F1C3E84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30" y="1690688"/>
            <a:ext cx="10515600" cy="4351338"/>
          </a:xfrm>
        </p:spPr>
        <p:txBody>
          <a:bodyPr>
            <a:normAutofit/>
          </a:bodyPr>
          <a:lstStyle/>
          <a:p>
            <a:r>
              <a:rPr lang="ar-EG" sz="3600">
                <a:solidFill>
                  <a:srgbClr val="FF0000"/>
                </a:solidFill>
              </a:rPr>
              <a:t>الكسكسة</a:t>
            </a:r>
          </a:p>
          <a:p>
            <a:r>
              <a:rPr lang="ar-EG" sz="3600">
                <a:solidFill>
                  <a:srgbClr val="0070C0"/>
                </a:solidFill>
              </a:rPr>
              <a:t>وهي قلب الكاف سينا مثل أمس في أمك.</a:t>
            </a:r>
          </a:p>
          <a:p>
            <a:r>
              <a:rPr lang="ar-EG" sz="3600">
                <a:solidFill>
                  <a:srgbClr val="FF0000"/>
                </a:solidFill>
              </a:rPr>
              <a:t>الكشكشة</a:t>
            </a:r>
            <a:endParaRPr lang="ar-EG" sz="3600">
              <a:solidFill>
                <a:srgbClr val="0070C0"/>
              </a:solidFill>
            </a:endParaRPr>
          </a:p>
          <a:p>
            <a:r>
              <a:rPr lang="ar-EG" sz="3600">
                <a:solidFill>
                  <a:srgbClr val="0070C0"/>
                </a:solidFill>
              </a:rPr>
              <a:t>وهي إبدال كاف المؤنث شينا مثل عليش عليك</a:t>
            </a:r>
          </a:p>
        </p:txBody>
      </p:sp>
    </p:spTree>
    <p:extLst>
      <p:ext uri="{BB962C8B-B14F-4D97-AF65-F5344CB8AC3E}">
        <p14:creationId xmlns:p14="http://schemas.microsoft.com/office/powerpoint/2010/main" val="402626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738F85-D2E6-D648-8846-D9BA3B07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>
                <a:solidFill>
                  <a:srgbClr val="C00000"/>
                </a:solidFill>
              </a:rPr>
              <a:t>ألقاب اللهجات العربية(2)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EEB8EF-2042-074E-BEBF-1547D107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>
                <a:solidFill>
                  <a:srgbClr val="FF0000"/>
                </a:solidFill>
              </a:rPr>
              <a:t>اللخلخانية</a:t>
            </a:r>
          </a:p>
          <a:p>
            <a:r>
              <a:rPr lang="ar-EG" sz="3600">
                <a:solidFill>
                  <a:srgbClr val="0070C0"/>
                </a:solidFill>
              </a:rPr>
              <a:t>وهي العجمة واللكنة في النطق</a:t>
            </a:r>
          </a:p>
          <a:p>
            <a:r>
              <a:rPr lang="ar-EG" sz="3600">
                <a:solidFill>
                  <a:srgbClr val="FF0000"/>
                </a:solidFill>
              </a:rPr>
              <a:t>الوتم</a:t>
            </a:r>
          </a:p>
          <a:p>
            <a:r>
              <a:rPr lang="ar-EG" sz="3600">
                <a:solidFill>
                  <a:srgbClr val="0070C0"/>
                </a:solidFill>
              </a:rPr>
              <a:t>قلب السين تاء مثل النات في الناس</a:t>
            </a:r>
          </a:p>
          <a:p>
            <a:endParaRPr lang="ar-EG" sz="36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2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222AB1-04D1-D044-A8CE-FABA7D51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>
                <a:solidFill>
                  <a:srgbClr val="C00000"/>
                </a:solidFill>
              </a:rPr>
              <a:t>ألقاب اللهجات العربية (2)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DB635D9-5430-5741-A991-48A0D0904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000">
                <a:solidFill>
                  <a:srgbClr val="FF0000"/>
                </a:solidFill>
              </a:rPr>
              <a:t>الوكم</a:t>
            </a:r>
          </a:p>
          <a:p>
            <a:pPr marL="0" indent="0">
              <a:buNone/>
            </a:pPr>
            <a:r>
              <a:rPr lang="ar-EG" sz="4000">
                <a:solidFill>
                  <a:srgbClr val="0070C0"/>
                </a:solidFill>
              </a:rPr>
              <a:t>كسر الكاف من ضمير المخاطبين المتص(كم) إذا سبق بحيرة أو بياء مثل بكم.</a:t>
            </a:r>
          </a:p>
        </p:txBody>
      </p:sp>
    </p:spTree>
    <p:extLst>
      <p:ext uri="{BB962C8B-B14F-4D97-AF65-F5344CB8AC3E}">
        <p14:creationId xmlns:p14="http://schemas.microsoft.com/office/powerpoint/2010/main" val="22954961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5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اللهجات العربية وعلاقتها بالفصحى  ا.د / ناصر علي عبد النبي</vt:lpstr>
      <vt:lpstr>المحاضرة الثانية   ألقاب اللهجات العربية (2)</vt:lpstr>
      <vt:lpstr>ألقاب اللهجات العربية(2) </vt:lpstr>
      <vt:lpstr>ألقاب اللهجات العربية(2)</vt:lpstr>
      <vt:lpstr>ألقاب اللهجات العربية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اللهجات العربية وعلاقتها بالفصحى  ا.د / ناصر علي عبد النبي</dc:title>
  <dc:creator>mansour_menna@yahoo.com</dc:creator>
  <cp:lastModifiedBy>mansour_menna@yahoo.com</cp:lastModifiedBy>
  <cp:revision>4</cp:revision>
  <dcterms:created xsi:type="dcterms:W3CDTF">2020-03-29T12:03:31Z</dcterms:created>
  <dcterms:modified xsi:type="dcterms:W3CDTF">2020-03-29T13:20:37Z</dcterms:modified>
</cp:coreProperties>
</file>